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oetryfoundation.org/poems/44316/on-quitt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41o-iZStI" TargetMode="External"/><Relationship Id="rId4" Type="http://schemas.openxmlformats.org/officeDocument/2006/relationships/hyperlink" Target="https://www.youtube.com/watch?v=2H5uWRjFsGc" TargetMode="External"/><Relationship Id="rId5" Type="http://schemas.openxmlformats.org/officeDocument/2006/relationships/hyperlink" Target="https://www.youtube.com/watch?v=nvlTJrNJ5l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uTY-xEdf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Table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8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1483968"/>
            <a:ext cx="8648090" cy="46421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Weekend Share</a:t>
            </a:r>
          </a:p>
          <a:p>
            <a:r>
              <a:rPr lang="en-US" dirty="0" smtClean="0"/>
              <a:t>Bus Pass Information</a:t>
            </a:r>
          </a:p>
          <a:p>
            <a:pPr lvl="1"/>
            <a:r>
              <a:rPr lang="en-US" dirty="0" smtClean="0"/>
              <a:t>Today </a:t>
            </a:r>
            <a:r>
              <a:rPr lang="en-US" dirty="0"/>
              <a:t>- you must have a bus pass to get onto the bus at the end of the day.  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very important for students to see Mrs. </a:t>
            </a:r>
            <a:r>
              <a:rPr lang="en-US" dirty="0" err="1"/>
              <a:t>Hogenson</a:t>
            </a:r>
            <a:r>
              <a:rPr lang="en-US" dirty="0"/>
              <a:t> today to correct any errors. </a:t>
            </a:r>
            <a:endParaRPr lang="en-US" dirty="0" smtClean="0"/>
          </a:p>
          <a:p>
            <a:pPr lvl="2"/>
            <a:r>
              <a:rPr lang="en-US" dirty="0" smtClean="0"/>
              <a:t>*</a:t>
            </a:r>
            <a:r>
              <a:rPr lang="en-US" dirty="0"/>
              <a:t>You did not receive a bus pass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*</a:t>
            </a:r>
            <a:r>
              <a:rPr lang="en-US" dirty="0"/>
              <a:t>You assigned the wrong pass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*</a:t>
            </a:r>
            <a:r>
              <a:rPr lang="en-US" dirty="0"/>
              <a:t>You need two buses on your pass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When you can go see Mrs. </a:t>
            </a:r>
            <a:r>
              <a:rPr lang="en-US" dirty="0" err="1"/>
              <a:t>Hogenson</a:t>
            </a:r>
            <a:r>
              <a:rPr lang="en-US" dirty="0"/>
              <a:t> – during E&amp;</a:t>
            </a:r>
            <a:r>
              <a:rPr lang="en-US" dirty="0" smtClean="0"/>
              <a:t>R</a:t>
            </a:r>
            <a:endParaRPr lang="en-US" dirty="0"/>
          </a:p>
          <a:p>
            <a:r>
              <a:rPr lang="en-US" dirty="0"/>
              <a:t>Keep your bus pass in a safe place.  You may take a photo of it on your phone.  If you lose your bus pass, you may see Mrs. </a:t>
            </a:r>
            <a:r>
              <a:rPr lang="en-US" dirty="0" err="1"/>
              <a:t>Hogenson</a:t>
            </a:r>
            <a:r>
              <a:rPr lang="en-US" dirty="0"/>
              <a:t> during E&amp;R OR you may stop by her station on the ramp on your way out of the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1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- Friday</a:t>
            </a:r>
            <a:br>
              <a:rPr lang="en-US" dirty="0" smtClean="0"/>
            </a:br>
            <a:r>
              <a:rPr lang="en-US" dirty="0" smtClean="0"/>
              <a:t>GRIT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Grit is not just simple elbow-grease term for rugged persistence. It is an often invisible display of endurance that lets you stay in an uncomfortable place, work hard to improve upon a given interest and do it again and again.” Sarah </a:t>
            </a:r>
            <a:r>
              <a:rPr lang="en-US" dirty="0" smtClean="0"/>
              <a:t>Lewis</a:t>
            </a:r>
          </a:p>
          <a:p>
            <a:r>
              <a:rPr lang="en-US" dirty="0" smtClean="0"/>
              <a:t>Write the quote in planner under “Things to Study” on the right.</a:t>
            </a:r>
          </a:p>
          <a:p>
            <a:r>
              <a:rPr lang="en-US" dirty="0" smtClean="0"/>
              <a:t>Discuss and talk about examples in school or outside of school.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6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40211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9659" y="1255665"/>
            <a:ext cx="149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5845E"/>
                </a:solidFill>
              </a:rPr>
              <a:t>Write this quote in your planner under the other quote.</a:t>
            </a:r>
          </a:p>
          <a:p>
            <a:endParaRPr lang="en-US" sz="2400" dirty="0" smtClean="0">
              <a:solidFill>
                <a:srgbClr val="35845E"/>
              </a:solidFill>
            </a:endParaRPr>
          </a:p>
          <a:p>
            <a:r>
              <a:rPr lang="en-US" sz="2400" dirty="0" smtClean="0">
                <a:solidFill>
                  <a:srgbClr val="35845E"/>
                </a:solidFill>
              </a:rPr>
              <a:t>Discuss.</a:t>
            </a:r>
            <a:endParaRPr lang="en-US" sz="2400" dirty="0">
              <a:solidFill>
                <a:srgbClr val="3584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5923375" cy="1116106"/>
          </a:xfrm>
        </p:spPr>
        <p:txBody>
          <a:bodyPr/>
          <a:lstStyle/>
          <a:p>
            <a:r>
              <a:rPr lang="en-US" dirty="0">
                <a:hlinkClick r:id="rId2"/>
              </a:rPr>
              <a:t>On Quitting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+mn-lt"/>
              </a:rPr>
              <a:t>BY EDGAR ALBERT GUEST</a:t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       	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How much grit do you think you’ve got? 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Can </a:t>
            </a:r>
            <a:r>
              <a:rPr lang="en-US" b="1" dirty="0">
                <a:solidFill>
                  <a:schemeClr val="tx1"/>
                </a:solidFill>
              </a:rPr>
              <a:t>you quit a thing that you like a lot?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You may talk of pluck; it’s an easy word,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And </a:t>
            </a:r>
            <a:r>
              <a:rPr lang="en-US" b="1" dirty="0" err="1">
                <a:solidFill>
                  <a:schemeClr val="tx1"/>
                </a:solidFill>
              </a:rPr>
              <a:t>where’er</a:t>
            </a:r>
            <a:r>
              <a:rPr lang="en-US" b="1" dirty="0">
                <a:solidFill>
                  <a:schemeClr val="tx1"/>
                </a:solidFill>
              </a:rPr>
              <a:t> you go it is often heard;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But can you tell to a jot or guess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Just how much courage you now possess? 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You may stand to trouble and keep your grin,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But have you tackled self-discipline?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Have you ever issued commands to you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To quit the things that you like to do,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And then, when tempted and sorely swayed,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Those rigid orders have you obeyed? 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6742" y="613564"/>
            <a:ext cx="84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of 2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5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70992"/>
            <a:ext cx="7556313" cy="5755171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Don’t boast of your grit till you’ve tried it out,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Nor prate to men of your courage stout,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For it’s easy enough to retain a grin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In the face of a fight there’s a chance to win,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But the sort of grit that is good to own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Is the stuff you need when you’re all alone.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How much grit do you think you’ve got?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Can you turn from joys that you like a lot?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Have you ever tested yourself to know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How far with yourself your will can go?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If you want to know if you have grit,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Just pick out a joy that you like, and quit.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It’s bully sport and it’s open fight;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It will keep you busy both day and night;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For the toughest kind of a game you’ll find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Is to make your body obey your mind.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And you never will know what is meant by grit 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Unless there’s something you’ve tried to quit.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https://www.youtube.com/watch?v=NuTY-</a:t>
            </a:r>
            <a:r>
              <a:rPr lang="en-US" u="sng" dirty="0" smtClean="0">
                <a:hlinkClick r:id="rId2"/>
              </a:rPr>
              <a:t>xEdf74</a:t>
            </a:r>
            <a:endParaRPr lang="en-US" dirty="0"/>
          </a:p>
          <a:p>
            <a:r>
              <a:rPr lang="en-US" u="sng" dirty="0">
                <a:hlinkClick r:id="rId3"/>
              </a:rPr>
              <a:t>https://www.youtube.com/watch?v=TY41o-</a:t>
            </a:r>
            <a:r>
              <a:rPr lang="en-US" u="sng" dirty="0" smtClean="0">
                <a:hlinkClick r:id="rId3"/>
              </a:rPr>
              <a:t>iZStI</a:t>
            </a:r>
            <a:r>
              <a:rPr lang="en-US" dirty="0"/>
              <a:t> </a:t>
            </a:r>
          </a:p>
          <a:p>
            <a:r>
              <a:rPr lang="en-US" u="sng" dirty="0">
                <a:hlinkClick r:id="rId4"/>
              </a:rPr>
              <a:t>https://www.youtube.com/watch?v=</a:t>
            </a:r>
            <a:r>
              <a:rPr lang="en-US" u="sng" dirty="0" smtClean="0">
                <a:hlinkClick r:id="rId4"/>
              </a:rPr>
              <a:t>2H5uWRjFsGc</a:t>
            </a:r>
            <a:endParaRPr lang="en-US" dirty="0"/>
          </a:p>
          <a:p>
            <a:r>
              <a:rPr lang="en-US" u="sng" dirty="0">
                <a:hlinkClick r:id="rId5"/>
              </a:rPr>
              <a:t>https://www.youtube.com/watch?v=nvlTJrNJ5lA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441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23</TotalTime>
  <Words>177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Round Table </vt:lpstr>
      <vt:lpstr>Tuesday</vt:lpstr>
      <vt:lpstr>Tuesday - Friday GRIT</vt:lpstr>
      <vt:lpstr>PowerPoint Presentation</vt:lpstr>
      <vt:lpstr>On Quitting BY EDGAR ALBERT GUEST         </vt:lpstr>
      <vt:lpstr>PowerPoint Presentation</vt:lpstr>
      <vt:lpstr>Songs</vt:lpstr>
    </vt:vector>
  </TitlesOfParts>
  <Company>Urbana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</dc:title>
  <dc:creator>Danielle Cook</dc:creator>
  <cp:lastModifiedBy>Danielle Cook</cp:lastModifiedBy>
  <cp:revision>4</cp:revision>
  <dcterms:created xsi:type="dcterms:W3CDTF">2017-09-04T15:33:56Z</dcterms:created>
  <dcterms:modified xsi:type="dcterms:W3CDTF">2017-09-04T15:57:47Z</dcterms:modified>
</cp:coreProperties>
</file>